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6" r:id="rId3"/>
  </p:sldMasterIdLst>
  <p:notesMasterIdLst>
    <p:notesMasterId r:id="rId22"/>
  </p:notesMasterIdLst>
  <p:sldIdLst>
    <p:sldId id="434" r:id="rId4"/>
    <p:sldId id="263" r:id="rId5"/>
    <p:sldId id="271" r:id="rId6"/>
    <p:sldId id="260" r:id="rId7"/>
    <p:sldId id="259" r:id="rId8"/>
    <p:sldId id="258" r:id="rId9"/>
    <p:sldId id="262" r:id="rId10"/>
    <p:sldId id="272" r:id="rId11"/>
    <p:sldId id="430" r:id="rId12"/>
    <p:sldId id="265" r:id="rId13"/>
    <p:sldId id="266" r:id="rId14"/>
    <p:sldId id="268" r:id="rId15"/>
    <p:sldId id="267" r:id="rId16"/>
    <p:sldId id="269" r:id="rId17"/>
    <p:sldId id="273" r:id="rId18"/>
    <p:sldId id="427" r:id="rId19"/>
    <p:sldId id="431" r:id="rId20"/>
    <p:sldId id="4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AC406-F684-420B-9AAA-5FCC04A13A6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4E4628-5CD2-468D-A8EE-0AE7B2141928}">
      <dgm:prSet phldrT="[Text]" custT="1"/>
      <dgm:spPr/>
      <dgm:t>
        <a:bodyPr/>
        <a:lstStyle/>
        <a:p>
          <a:pPr algn="ctr"/>
          <a:r>
            <a:rPr lang="en-US" sz="2000" b="1" dirty="0"/>
            <a:t>Sales Performance Analysis</a:t>
          </a:r>
          <a:endParaRPr lang="en-US" sz="2000" dirty="0"/>
        </a:p>
      </dgm:t>
    </dgm:pt>
    <dgm:pt modelId="{8B82D50D-9AF0-4732-B6E2-2FAF60B48170}" type="parTrans" cxnId="{144EB186-5BA4-4D43-808F-E386A3248702}">
      <dgm:prSet/>
      <dgm:spPr/>
      <dgm:t>
        <a:bodyPr/>
        <a:lstStyle/>
        <a:p>
          <a:endParaRPr lang="en-US"/>
        </a:p>
      </dgm:t>
    </dgm:pt>
    <dgm:pt modelId="{D2BA4F5D-C800-4E71-91E0-4A7C530D7368}" type="sibTrans" cxnId="{144EB186-5BA4-4D43-808F-E386A3248702}">
      <dgm:prSet/>
      <dgm:spPr/>
      <dgm:t>
        <a:bodyPr/>
        <a:lstStyle/>
        <a:p>
          <a:endParaRPr lang="en-US"/>
        </a:p>
      </dgm:t>
    </dgm:pt>
    <dgm:pt modelId="{DAE376C8-2DF7-454B-AFFC-48443580EFD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What is the total revenue generated from car sales?</a:t>
          </a:r>
          <a:endParaRPr lang="en-US" sz="2000" dirty="0"/>
        </a:p>
      </dgm:t>
    </dgm:pt>
    <dgm:pt modelId="{7533F7A6-1AED-4E7E-990E-DB434D44B224}" type="parTrans" cxnId="{07C134DF-4E41-49B7-9506-DE12B2F08F62}">
      <dgm:prSet/>
      <dgm:spPr/>
      <dgm:t>
        <a:bodyPr/>
        <a:lstStyle/>
        <a:p>
          <a:endParaRPr lang="en-US"/>
        </a:p>
      </dgm:t>
    </dgm:pt>
    <dgm:pt modelId="{D1B03DF0-DC8E-4754-B1C6-E192D6672C46}" type="sibTrans" cxnId="{07C134DF-4E41-49B7-9506-DE12B2F08F62}">
      <dgm:prSet/>
      <dgm:spPr/>
      <dgm:t>
        <a:bodyPr/>
        <a:lstStyle/>
        <a:p>
          <a:endParaRPr lang="en-US"/>
        </a:p>
      </dgm:t>
    </dgm:pt>
    <dgm:pt modelId="{C075163B-486D-434D-9FB7-89EE02D742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How do sales trends change over time (monthly, quarterly, yearly)?</a:t>
          </a:r>
          <a:endParaRPr lang="en-US" sz="2000" dirty="0"/>
        </a:p>
      </dgm:t>
    </dgm:pt>
    <dgm:pt modelId="{443C640E-EFAD-4078-B313-AD07472C9E92}" type="parTrans" cxnId="{F493122D-6069-42EC-AAA5-908434D2634C}">
      <dgm:prSet/>
      <dgm:spPr/>
      <dgm:t>
        <a:bodyPr/>
        <a:lstStyle/>
        <a:p>
          <a:endParaRPr lang="en-US"/>
        </a:p>
      </dgm:t>
    </dgm:pt>
    <dgm:pt modelId="{40A78C8D-4376-4E5B-A0AC-1068FEA6C095}" type="sibTrans" cxnId="{F493122D-6069-42EC-AAA5-908434D2634C}">
      <dgm:prSet/>
      <dgm:spPr/>
      <dgm:t>
        <a:bodyPr/>
        <a:lstStyle/>
        <a:p>
          <a:endParaRPr lang="en-US"/>
        </a:p>
      </dgm:t>
    </dgm:pt>
    <dgm:pt modelId="{EA8385E5-AC6E-4BD9-9FB9-920DC0A6CE64}">
      <dgm:prSet phldrT="[Text]" custT="1"/>
      <dgm:spPr/>
      <dgm:t>
        <a:bodyPr/>
        <a:lstStyle/>
        <a:p>
          <a:pPr algn="ctr"/>
          <a:r>
            <a:rPr lang="en-US" sz="2000" b="1" dirty="0"/>
            <a:t>Customer Analysis</a:t>
          </a:r>
          <a:endParaRPr lang="en-US" sz="2000" dirty="0"/>
        </a:p>
      </dgm:t>
    </dgm:pt>
    <dgm:pt modelId="{39071E01-3E73-4C18-929D-36AF9A39E518}" type="parTrans" cxnId="{8692C0B9-E45B-4BBD-88A4-BC032B8317A4}">
      <dgm:prSet/>
      <dgm:spPr/>
      <dgm:t>
        <a:bodyPr/>
        <a:lstStyle/>
        <a:p>
          <a:endParaRPr lang="en-US"/>
        </a:p>
      </dgm:t>
    </dgm:pt>
    <dgm:pt modelId="{51221DB8-0BD4-4115-B62F-BC98A527723F}" type="sibTrans" cxnId="{8692C0B9-E45B-4BBD-88A4-BC032B8317A4}">
      <dgm:prSet/>
      <dgm:spPr/>
      <dgm:t>
        <a:bodyPr/>
        <a:lstStyle/>
        <a:p>
          <a:endParaRPr lang="en-US"/>
        </a:p>
      </dgm:t>
    </dgm:pt>
    <dgm:pt modelId="{5467DF44-65DE-477B-9F23-5EEDDE1AF36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Is there a correlation between a customer’s annual income and the price of the car purchased?</a:t>
          </a:r>
          <a:endParaRPr lang="en-US" sz="2000" dirty="0"/>
        </a:p>
      </dgm:t>
    </dgm:pt>
    <dgm:pt modelId="{7EF99D68-2740-4380-8192-7766DF16619B}" type="parTrans" cxnId="{7081D07C-D720-429A-ABB8-0BAA07F28BF9}">
      <dgm:prSet/>
      <dgm:spPr/>
      <dgm:t>
        <a:bodyPr/>
        <a:lstStyle/>
        <a:p>
          <a:endParaRPr lang="en-US"/>
        </a:p>
      </dgm:t>
    </dgm:pt>
    <dgm:pt modelId="{2A30B33E-FCFA-4F95-A6C3-CD29019DFBC4}" type="sibTrans" cxnId="{7081D07C-D720-429A-ABB8-0BAA07F28BF9}">
      <dgm:prSet/>
      <dgm:spPr/>
      <dgm:t>
        <a:bodyPr/>
        <a:lstStyle/>
        <a:p>
          <a:endParaRPr lang="en-US"/>
        </a:p>
      </dgm:t>
    </dgm:pt>
    <dgm:pt modelId="{7657EF96-F89E-4FAC-9547-155CEA47AD7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What is the gender distribution of customers buying cars?</a:t>
          </a:r>
          <a:endParaRPr lang="en-US" sz="2000" dirty="0"/>
        </a:p>
      </dgm:t>
    </dgm:pt>
    <dgm:pt modelId="{36A60411-3F98-4A6E-9CF5-2CE4B00A86DA}" type="parTrans" cxnId="{D8CBD127-0E65-4C4B-AD19-97E053C650AA}">
      <dgm:prSet/>
      <dgm:spPr/>
      <dgm:t>
        <a:bodyPr/>
        <a:lstStyle/>
        <a:p>
          <a:endParaRPr lang="en-US"/>
        </a:p>
      </dgm:t>
    </dgm:pt>
    <dgm:pt modelId="{E8536E5F-DF19-4CAB-95EF-280F9C5553C4}" type="sibTrans" cxnId="{D8CBD127-0E65-4C4B-AD19-97E053C650AA}">
      <dgm:prSet/>
      <dgm:spPr/>
      <dgm:t>
        <a:bodyPr/>
        <a:lstStyle/>
        <a:p>
          <a:endParaRPr lang="en-US"/>
        </a:p>
      </dgm:t>
    </dgm:pt>
    <dgm:pt modelId="{57B93E8E-133C-440C-852E-EDD349D71D28}">
      <dgm:prSet phldrT="[Text]" custT="1"/>
      <dgm:spPr/>
      <dgm:t>
        <a:bodyPr/>
        <a:lstStyle/>
        <a:p>
          <a:pPr algn="ctr"/>
          <a:r>
            <a:rPr lang="en-US" sz="2000" b="1" dirty="0"/>
            <a:t>Dealer Performance Analysis</a:t>
          </a:r>
          <a:endParaRPr lang="en-US" sz="2000" dirty="0"/>
        </a:p>
      </dgm:t>
    </dgm:pt>
    <dgm:pt modelId="{929E90B1-5901-44CF-87D1-9BD1ACF505AF}" type="parTrans" cxnId="{D382DEA7-F4C1-4DA9-BB9C-3E79AC2F99AD}">
      <dgm:prSet/>
      <dgm:spPr/>
      <dgm:t>
        <a:bodyPr/>
        <a:lstStyle/>
        <a:p>
          <a:endParaRPr lang="en-US"/>
        </a:p>
      </dgm:t>
    </dgm:pt>
    <dgm:pt modelId="{8F176EDA-F57C-4101-B804-E6DF6D375A5F}" type="sibTrans" cxnId="{D382DEA7-F4C1-4DA9-BB9C-3E79AC2F99AD}">
      <dgm:prSet/>
      <dgm:spPr/>
      <dgm:t>
        <a:bodyPr/>
        <a:lstStyle/>
        <a:p>
          <a:endParaRPr lang="en-US"/>
        </a:p>
      </dgm:t>
    </dgm:pt>
    <dgm:pt modelId="{FB014D58-09A4-42C5-A900-AA6CD11CB06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Which dealer has the highest revenue?</a:t>
          </a:r>
          <a:endParaRPr lang="en-US" sz="2000" dirty="0"/>
        </a:p>
      </dgm:t>
    </dgm:pt>
    <dgm:pt modelId="{FF9C9518-C290-4D4A-9DA4-28179097CFF1}" type="parTrans" cxnId="{07E89BBB-AA0D-4FF9-8478-CA4A31BE6981}">
      <dgm:prSet/>
      <dgm:spPr/>
      <dgm:t>
        <a:bodyPr/>
        <a:lstStyle/>
        <a:p>
          <a:endParaRPr lang="en-US"/>
        </a:p>
      </dgm:t>
    </dgm:pt>
    <dgm:pt modelId="{FFFADE71-ED25-4482-8F85-D29066369514}" type="sibTrans" cxnId="{07E89BBB-AA0D-4FF9-8478-CA4A31BE6981}">
      <dgm:prSet/>
      <dgm:spPr/>
      <dgm:t>
        <a:bodyPr/>
        <a:lstStyle/>
        <a:p>
          <a:endParaRPr lang="en-US"/>
        </a:p>
      </dgm:t>
    </dgm:pt>
    <dgm:pt modelId="{C6E2C32D-9C4C-4F9E-B11B-C2050E84851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What is the average number of cars sold per dealer?</a:t>
          </a:r>
          <a:endParaRPr lang="en-US" sz="2000" dirty="0"/>
        </a:p>
      </dgm:t>
    </dgm:pt>
    <dgm:pt modelId="{6778BE9C-1B9C-4955-817D-3ADA2C7156AE}" type="parTrans" cxnId="{D607E5B9-D319-43DE-9803-920A53C118C5}">
      <dgm:prSet/>
      <dgm:spPr/>
      <dgm:t>
        <a:bodyPr/>
        <a:lstStyle/>
        <a:p>
          <a:endParaRPr lang="en-US"/>
        </a:p>
      </dgm:t>
    </dgm:pt>
    <dgm:pt modelId="{4CC6A06D-248F-4181-B17E-F4E8816094CA}" type="sibTrans" cxnId="{D607E5B9-D319-43DE-9803-920A53C118C5}">
      <dgm:prSet/>
      <dgm:spPr/>
      <dgm:t>
        <a:bodyPr/>
        <a:lstStyle/>
        <a:p>
          <a:endParaRPr lang="en-US"/>
        </a:p>
      </dgm:t>
    </dgm:pt>
    <dgm:pt modelId="{26EB92D1-4BED-4DBB-A78C-81705F86784E}">
      <dgm:prSet phldrT="[Text]" custT="1"/>
      <dgm:spPr/>
      <dgm:t>
        <a:bodyPr/>
        <a:lstStyle/>
        <a:p>
          <a:pPr algn="ctr"/>
          <a:r>
            <a:rPr lang="en-US" sz="2000" b="1" dirty="0"/>
            <a:t>Market Trends &amp; Insights</a:t>
          </a:r>
          <a:endParaRPr lang="en-US" sz="2000" dirty="0"/>
        </a:p>
      </dgm:t>
    </dgm:pt>
    <dgm:pt modelId="{0E4A1707-0935-4B09-9279-E7307D93C46A}" type="parTrans" cxnId="{F8A412EA-1341-474F-B7FE-DB9F3ADA8FF6}">
      <dgm:prSet/>
      <dgm:spPr/>
      <dgm:t>
        <a:bodyPr/>
        <a:lstStyle/>
        <a:p>
          <a:endParaRPr lang="en-US"/>
        </a:p>
      </dgm:t>
    </dgm:pt>
    <dgm:pt modelId="{005C5405-0449-4508-81F9-1AF105BC1372}" type="sibTrans" cxnId="{F8A412EA-1341-474F-B7FE-DB9F3ADA8FF6}">
      <dgm:prSet/>
      <dgm:spPr/>
      <dgm:t>
        <a:bodyPr/>
        <a:lstStyle/>
        <a:p>
          <a:endParaRPr lang="en-US"/>
        </a:p>
      </dgm:t>
    </dgm:pt>
    <dgm:pt modelId="{076CC867-31D4-46AD-A64F-87B8066AC19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Which dealer region contributes the most to total sales?</a:t>
          </a:r>
          <a:endParaRPr lang="en-US" sz="2000" dirty="0"/>
        </a:p>
      </dgm:t>
    </dgm:pt>
    <dgm:pt modelId="{6DC06A2A-1A65-4B39-A91D-CF490B9EE4EC}" type="parTrans" cxnId="{5CE6F5E6-FB88-4DF6-A69C-2F6790E171E9}">
      <dgm:prSet/>
      <dgm:spPr/>
      <dgm:t>
        <a:bodyPr/>
        <a:lstStyle/>
        <a:p>
          <a:endParaRPr lang="en-US"/>
        </a:p>
      </dgm:t>
    </dgm:pt>
    <dgm:pt modelId="{15631895-BC72-4272-8124-0E0D48CC3609}" type="sibTrans" cxnId="{5CE6F5E6-FB88-4DF6-A69C-2F6790E171E9}">
      <dgm:prSet/>
      <dgm:spPr/>
      <dgm:t>
        <a:bodyPr/>
        <a:lstStyle/>
        <a:p>
          <a:endParaRPr lang="en-US"/>
        </a:p>
      </dgm:t>
    </dgm:pt>
    <dgm:pt modelId="{EC5B8D6B-2570-4B77-A2F4-90F2D0A5C4D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What are the most popular car colors among buyers?</a:t>
          </a:r>
          <a:endParaRPr lang="en-US" sz="2000" dirty="0"/>
        </a:p>
      </dgm:t>
    </dgm:pt>
    <dgm:pt modelId="{E377E128-547A-4CBB-A96F-2EC0ED3E6C71}" type="parTrans" cxnId="{886EB9FD-2469-404F-8F82-DE08157E2664}">
      <dgm:prSet/>
      <dgm:spPr/>
      <dgm:t>
        <a:bodyPr/>
        <a:lstStyle/>
        <a:p>
          <a:endParaRPr lang="en-US"/>
        </a:p>
      </dgm:t>
    </dgm:pt>
    <dgm:pt modelId="{4782CE0C-E465-4C1C-81E9-8A816BDB9159}" type="sibTrans" cxnId="{886EB9FD-2469-404F-8F82-DE08157E2664}">
      <dgm:prSet/>
      <dgm:spPr/>
      <dgm:t>
        <a:bodyPr/>
        <a:lstStyle/>
        <a:p>
          <a:endParaRPr lang="en-US"/>
        </a:p>
      </dgm:t>
    </dgm:pt>
    <dgm:pt modelId="{09484EC4-925C-443A-A968-D99A8CF9F63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u="none" dirty="0"/>
            <a:t>Are there seasonal trends in car sales?</a:t>
          </a:r>
          <a:endParaRPr lang="en-US" sz="2000" dirty="0"/>
        </a:p>
      </dgm:t>
    </dgm:pt>
    <dgm:pt modelId="{B1D57A9C-AC8A-48CB-945F-DA1FFE15993D}" type="parTrans" cxnId="{4659D856-F17D-49FB-9605-1A05ABEA7FD4}">
      <dgm:prSet/>
      <dgm:spPr/>
      <dgm:t>
        <a:bodyPr/>
        <a:lstStyle/>
        <a:p>
          <a:endParaRPr lang="en-US"/>
        </a:p>
      </dgm:t>
    </dgm:pt>
    <dgm:pt modelId="{CBB19A18-FDA2-4469-AF72-9C2F026184D9}" type="sibTrans" cxnId="{4659D856-F17D-49FB-9605-1A05ABEA7FD4}">
      <dgm:prSet/>
      <dgm:spPr/>
      <dgm:t>
        <a:bodyPr/>
        <a:lstStyle/>
        <a:p>
          <a:endParaRPr lang="en-US"/>
        </a:p>
      </dgm:t>
    </dgm:pt>
    <dgm:pt modelId="{1375E07A-0CE3-416F-B2A2-492BEF7B5837}" type="pres">
      <dgm:prSet presAssocID="{891AC406-F684-420B-9AAA-5FCC04A13A67}" presName="Name0" presStyleCnt="0">
        <dgm:presLayoutVars>
          <dgm:dir/>
          <dgm:animLvl val="lvl"/>
          <dgm:resizeHandles val="exact"/>
        </dgm:presLayoutVars>
      </dgm:prSet>
      <dgm:spPr/>
    </dgm:pt>
    <dgm:pt modelId="{942917C3-9B8B-4550-99A3-23696D8DCA20}" type="pres">
      <dgm:prSet presAssocID="{894E4628-5CD2-468D-A8EE-0AE7B2141928}" presName="linNode" presStyleCnt="0"/>
      <dgm:spPr/>
    </dgm:pt>
    <dgm:pt modelId="{A9CC6172-9A01-4944-8B4A-021655054FF8}" type="pres">
      <dgm:prSet presAssocID="{894E4628-5CD2-468D-A8EE-0AE7B2141928}" presName="parTx" presStyleLbl="revTx" presStyleIdx="0" presStyleCnt="4">
        <dgm:presLayoutVars>
          <dgm:chMax val="1"/>
          <dgm:bulletEnabled val="1"/>
        </dgm:presLayoutVars>
      </dgm:prSet>
      <dgm:spPr/>
    </dgm:pt>
    <dgm:pt modelId="{DB5B866D-AEEB-4675-BF9D-09E4DCD1630B}" type="pres">
      <dgm:prSet presAssocID="{894E4628-5CD2-468D-A8EE-0AE7B2141928}" presName="bracket" presStyleLbl="parChTrans1D1" presStyleIdx="0" presStyleCnt="4"/>
      <dgm:spPr/>
    </dgm:pt>
    <dgm:pt modelId="{6718B0AE-C859-4A05-93AD-5918432594E1}" type="pres">
      <dgm:prSet presAssocID="{894E4628-5CD2-468D-A8EE-0AE7B2141928}" presName="spH" presStyleCnt="0"/>
      <dgm:spPr/>
    </dgm:pt>
    <dgm:pt modelId="{CD2CF8C3-CE97-4B44-951F-2892142999FD}" type="pres">
      <dgm:prSet presAssocID="{894E4628-5CD2-468D-A8EE-0AE7B2141928}" presName="desTx" presStyleLbl="node1" presStyleIdx="0" presStyleCnt="4">
        <dgm:presLayoutVars>
          <dgm:bulletEnabled val="1"/>
        </dgm:presLayoutVars>
      </dgm:prSet>
      <dgm:spPr/>
    </dgm:pt>
    <dgm:pt modelId="{6962A5DE-7F24-4EDD-BA4D-C6C664296012}" type="pres">
      <dgm:prSet presAssocID="{D2BA4F5D-C800-4E71-91E0-4A7C530D7368}" presName="spV" presStyleCnt="0"/>
      <dgm:spPr/>
    </dgm:pt>
    <dgm:pt modelId="{76858CAD-5DE8-47E2-AA24-4310880212BF}" type="pres">
      <dgm:prSet presAssocID="{EA8385E5-AC6E-4BD9-9FB9-920DC0A6CE64}" presName="linNode" presStyleCnt="0"/>
      <dgm:spPr/>
    </dgm:pt>
    <dgm:pt modelId="{79417B06-AFE2-45AA-A373-4274D17913DB}" type="pres">
      <dgm:prSet presAssocID="{EA8385E5-AC6E-4BD9-9FB9-920DC0A6CE64}" presName="parTx" presStyleLbl="revTx" presStyleIdx="1" presStyleCnt="4">
        <dgm:presLayoutVars>
          <dgm:chMax val="1"/>
          <dgm:bulletEnabled val="1"/>
        </dgm:presLayoutVars>
      </dgm:prSet>
      <dgm:spPr/>
    </dgm:pt>
    <dgm:pt modelId="{9789E328-A9D3-419E-9D58-E0D387905002}" type="pres">
      <dgm:prSet presAssocID="{EA8385E5-AC6E-4BD9-9FB9-920DC0A6CE64}" presName="bracket" presStyleLbl="parChTrans1D1" presStyleIdx="1" presStyleCnt="4"/>
      <dgm:spPr/>
    </dgm:pt>
    <dgm:pt modelId="{6085524A-60F5-41B8-853E-0584686E8FA3}" type="pres">
      <dgm:prSet presAssocID="{EA8385E5-AC6E-4BD9-9FB9-920DC0A6CE64}" presName="spH" presStyleCnt="0"/>
      <dgm:spPr/>
    </dgm:pt>
    <dgm:pt modelId="{15EF7D8D-C334-4895-8D34-3382B1EFD8D8}" type="pres">
      <dgm:prSet presAssocID="{EA8385E5-AC6E-4BD9-9FB9-920DC0A6CE64}" presName="desTx" presStyleLbl="node1" presStyleIdx="1" presStyleCnt="4">
        <dgm:presLayoutVars>
          <dgm:bulletEnabled val="1"/>
        </dgm:presLayoutVars>
      </dgm:prSet>
      <dgm:spPr/>
    </dgm:pt>
    <dgm:pt modelId="{63C34EA7-0CF5-432C-B303-2D74568380EA}" type="pres">
      <dgm:prSet presAssocID="{51221DB8-0BD4-4115-B62F-BC98A527723F}" presName="spV" presStyleCnt="0"/>
      <dgm:spPr/>
    </dgm:pt>
    <dgm:pt modelId="{9AD489AF-AC57-4228-BEA8-E44EECA6C88C}" type="pres">
      <dgm:prSet presAssocID="{57B93E8E-133C-440C-852E-EDD349D71D28}" presName="linNode" presStyleCnt="0"/>
      <dgm:spPr/>
    </dgm:pt>
    <dgm:pt modelId="{99708547-57F1-4C0E-9B78-C7BE637D8C35}" type="pres">
      <dgm:prSet presAssocID="{57B93E8E-133C-440C-852E-EDD349D71D28}" presName="parTx" presStyleLbl="revTx" presStyleIdx="2" presStyleCnt="4">
        <dgm:presLayoutVars>
          <dgm:chMax val="1"/>
          <dgm:bulletEnabled val="1"/>
        </dgm:presLayoutVars>
      </dgm:prSet>
      <dgm:spPr/>
    </dgm:pt>
    <dgm:pt modelId="{B22465E2-AF4C-44C8-BD50-F7C5AF992444}" type="pres">
      <dgm:prSet presAssocID="{57B93E8E-133C-440C-852E-EDD349D71D28}" presName="bracket" presStyleLbl="parChTrans1D1" presStyleIdx="2" presStyleCnt="4"/>
      <dgm:spPr/>
    </dgm:pt>
    <dgm:pt modelId="{C468D353-8EBD-42E1-9929-0FE530DC8A96}" type="pres">
      <dgm:prSet presAssocID="{57B93E8E-133C-440C-852E-EDD349D71D28}" presName="spH" presStyleCnt="0"/>
      <dgm:spPr/>
    </dgm:pt>
    <dgm:pt modelId="{5EC67CDA-D56D-4120-B684-B787E3F21B58}" type="pres">
      <dgm:prSet presAssocID="{57B93E8E-133C-440C-852E-EDD349D71D28}" presName="desTx" presStyleLbl="node1" presStyleIdx="2" presStyleCnt="4">
        <dgm:presLayoutVars>
          <dgm:bulletEnabled val="1"/>
        </dgm:presLayoutVars>
      </dgm:prSet>
      <dgm:spPr/>
    </dgm:pt>
    <dgm:pt modelId="{E9921E7A-5253-49F5-9D95-15DA07A62CAD}" type="pres">
      <dgm:prSet presAssocID="{8F176EDA-F57C-4101-B804-E6DF6D375A5F}" presName="spV" presStyleCnt="0"/>
      <dgm:spPr/>
    </dgm:pt>
    <dgm:pt modelId="{5FCA6DAF-8569-422B-B1D9-87900DC8C751}" type="pres">
      <dgm:prSet presAssocID="{26EB92D1-4BED-4DBB-A78C-81705F86784E}" presName="linNode" presStyleCnt="0"/>
      <dgm:spPr/>
    </dgm:pt>
    <dgm:pt modelId="{E2634B11-AB9A-48CB-A397-4CB5DE208611}" type="pres">
      <dgm:prSet presAssocID="{26EB92D1-4BED-4DBB-A78C-81705F86784E}" presName="parTx" presStyleLbl="revTx" presStyleIdx="3" presStyleCnt="4">
        <dgm:presLayoutVars>
          <dgm:chMax val="1"/>
          <dgm:bulletEnabled val="1"/>
        </dgm:presLayoutVars>
      </dgm:prSet>
      <dgm:spPr/>
    </dgm:pt>
    <dgm:pt modelId="{F4EF5A89-EEFF-4AD7-A2FB-B4CA328E671F}" type="pres">
      <dgm:prSet presAssocID="{26EB92D1-4BED-4DBB-A78C-81705F86784E}" presName="bracket" presStyleLbl="parChTrans1D1" presStyleIdx="3" presStyleCnt="4"/>
      <dgm:spPr/>
    </dgm:pt>
    <dgm:pt modelId="{0DD2E4E2-C087-4BE3-9F8F-A0CF0FD85CC6}" type="pres">
      <dgm:prSet presAssocID="{26EB92D1-4BED-4DBB-A78C-81705F86784E}" presName="spH" presStyleCnt="0"/>
      <dgm:spPr/>
    </dgm:pt>
    <dgm:pt modelId="{28329D62-98E8-4826-89A4-600A5B253FAE}" type="pres">
      <dgm:prSet presAssocID="{26EB92D1-4BED-4DBB-A78C-81705F86784E}" presName="desTx" presStyleLbl="node1" presStyleIdx="3" presStyleCnt="4">
        <dgm:presLayoutVars>
          <dgm:bulletEnabled val="1"/>
        </dgm:presLayoutVars>
      </dgm:prSet>
      <dgm:spPr/>
    </dgm:pt>
  </dgm:ptLst>
  <dgm:cxnLst>
    <dgm:cxn modelId="{BFBE1703-FD05-42EB-9626-A6C51678E03F}" type="presOf" srcId="{57B93E8E-133C-440C-852E-EDD349D71D28}" destId="{99708547-57F1-4C0E-9B78-C7BE637D8C35}" srcOrd="0" destOrd="0" presId="urn:diagrams.loki3.com/BracketList"/>
    <dgm:cxn modelId="{FB17A917-B682-467F-A1AC-76EB179D8A9B}" type="presOf" srcId="{DAE376C8-2DF7-454B-AFFC-48443580EFDD}" destId="{CD2CF8C3-CE97-4B44-951F-2892142999FD}" srcOrd="0" destOrd="0" presId="urn:diagrams.loki3.com/BracketList"/>
    <dgm:cxn modelId="{D8CBD127-0E65-4C4B-AD19-97E053C650AA}" srcId="{EA8385E5-AC6E-4BD9-9FB9-920DC0A6CE64}" destId="{7657EF96-F89E-4FAC-9547-155CEA47AD72}" srcOrd="1" destOrd="0" parTransId="{36A60411-3F98-4A6E-9CF5-2CE4B00A86DA}" sibTransId="{E8536E5F-DF19-4CAB-95EF-280F9C5553C4}"/>
    <dgm:cxn modelId="{F493122D-6069-42EC-AAA5-908434D2634C}" srcId="{894E4628-5CD2-468D-A8EE-0AE7B2141928}" destId="{C075163B-486D-434D-9FB7-89EE02D74266}" srcOrd="1" destOrd="0" parTransId="{443C640E-EFAD-4078-B313-AD07472C9E92}" sibTransId="{40A78C8D-4376-4E5B-A0AC-1068FEA6C095}"/>
    <dgm:cxn modelId="{53A2FC39-5368-4316-8750-9736980E6E2D}" type="presOf" srcId="{5467DF44-65DE-477B-9F23-5EEDDE1AF363}" destId="{15EF7D8D-C334-4895-8D34-3382B1EFD8D8}" srcOrd="0" destOrd="0" presId="urn:diagrams.loki3.com/BracketList"/>
    <dgm:cxn modelId="{48B42940-3870-45A6-B193-4B72D37C56A2}" type="presOf" srcId="{09484EC4-925C-443A-A968-D99A8CF9F634}" destId="{28329D62-98E8-4826-89A4-600A5B253FAE}" srcOrd="0" destOrd="1" presId="urn:diagrams.loki3.com/BracketList"/>
    <dgm:cxn modelId="{CEA2795D-283C-4DFA-8B78-ABFD1C6B2AF0}" type="presOf" srcId="{C075163B-486D-434D-9FB7-89EE02D74266}" destId="{CD2CF8C3-CE97-4B44-951F-2892142999FD}" srcOrd="0" destOrd="1" presId="urn:diagrams.loki3.com/BracketList"/>
    <dgm:cxn modelId="{5F771364-874F-465B-A15E-56474B3094B3}" type="presOf" srcId="{7657EF96-F89E-4FAC-9547-155CEA47AD72}" destId="{15EF7D8D-C334-4895-8D34-3382B1EFD8D8}" srcOrd="0" destOrd="1" presId="urn:diagrams.loki3.com/BracketList"/>
    <dgm:cxn modelId="{18C73A64-F85A-442A-9FC1-9AB11AA7C952}" type="presOf" srcId="{891AC406-F684-420B-9AAA-5FCC04A13A67}" destId="{1375E07A-0CE3-416F-B2A2-492BEF7B5837}" srcOrd="0" destOrd="0" presId="urn:diagrams.loki3.com/BracketList"/>
    <dgm:cxn modelId="{266F4352-6B7C-4F16-BA41-0AE55E726CDE}" type="presOf" srcId="{894E4628-5CD2-468D-A8EE-0AE7B2141928}" destId="{A9CC6172-9A01-4944-8B4A-021655054FF8}" srcOrd="0" destOrd="0" presId="urn:diagrams.loki3.com/BracketList"/>
    <dgm:cxn modelId="{4659D856-F17D-49FB-9605-1A05ABEA7FD4}" srcId="{26EB92D1-4BED-4DBB-A78C-81705F86784E}" destId="{09484EC4-925C-443A-A968-D99A8CF9F634}" srcOrd="1" destOrd="0" parTransId="{B1D57A9C-AC8A-48CB-945F-DA1FFE15993D}" sibTransId="{CBB19A18-FDA2-4469-AF72-9C2F026184D9}"/>
    <dgm:cxn modelId="{24CA2B7B-012B-47EA-A313-FC2AFBBF07E9}" type="presOf" srcId="{C6E2C32D-9C4C-4F9E-B11B-C2050E84851A}" destId="{5EC67CDA-D56D-4120-B684-B787E3F21B58}" srcOrd="0" destOrd="1" presId="urn:diagrams.loki3.com/BracketList"/>
    <dgm:cxn modelId="{7081D07C-D720-429A-ABB8-0BAA07F28BF9}" srcId="{EA8385E5-AC6E-4BD9-9FB9-920DC0A6CE64}" destId="{5467DF44-65DE-477B-9F23-5EEDDE1AF363}" srcOrd="0" destOrd="0" parTransId="{7EF99D68-2740-4380-8192-7766DF16619B}" sibTransId="{2A30B33E-FCFA-4F95-A6C3-CD29019DFBC4}"/>
    <dgm:cxn modelId="{144EB186-5BA4-4D43-808F-E386A3248702}" srcId="{891AC406-F684-420B-9AAA-5FCC04A13A67}" destId="{894E4628-5CD2-468D-A8EE-0AE7B2141928}" srcOrd="0" destOrd="0" parTransId="{8B82D50D-9AF0-4732-B6E2-2FAF60B48170}" sibTransId="{D2BA4F5D-C800-4E71-91E0-4A7C530D7368}"/>
    <dgm:cxn modelId="{5A7D759C-4C2B-4B44-B199-D5C497D68882}" type="presOf" srcId="{FB014D58-09A4-42C5-A900-AA6CD11CB062}" destId="{5EC67CDA-D56D-4120-B684-B787E3F21B58}" srcOrd="0" destOrd="0" presId="urn:diagrams.loki3.com/BracketList"/>
    <dgm:cxn modelId="{D382DEA7-F4C1-4DA9-BB9C-3E79AC2F99AD}" srcId="{891AC406-F684-420B-9AAA-5FCC04A13A67}" destId="{57B93E8E-133C-440C-852E-EDD349D71D28}" srcOrd="2" destOrd="0" parTransId="{929E90B1-5901-44CF-87D1-9BD1ACF505AF}" sibTransId="{8F176EDA-F57C-4101-B804-E6DF6D375A5F}"/>
    <dgm:cxn modelId="{38E895B7-287E-482F-ACFB-433599FB6307}" type="presOf" srcId="{EC5B8D6B-2570-4B77-A2F4-90F2D0A5C4D5}" destId="{28329D62-98E8-4826-89A4-600A5B253FAE}" srcOrd="0" destOrd="0" presId="urn:diagrams.loki3.com/BracketList"/>
    <dgm:cxn modelId="{8692C0B9-E45B-4BBD-88A4-BC032B8317A4}" srcId="{891AC406-F684-420B-9AAA-5FCC04A13A67}" destId="{EA8385E5-AC6E-4BD9-9FB9-920DC0A6CE64}" srcOrd="1" destOrd="0" parTransId="{39071E01-3E73-4C18-929D-36AF9A39E518}" sibTransId="{51221DB8-0BD4-4115-B62F-BC98A527723F}"/>
    <dgm:cxn modelId="{D607E5B9-D319-43DE-9803-920A53C118C5}" srcId="{57B93E8E-133C-440C-852E-EDD349D71D28}" destId="{C6E2C32D-9C4C-4F9E-B11B-C2050E84851A}" srcOrd="1" destOrd="0" parTransId="{6778BE9C-1B9C-4955-817D-3ADA2C7156AE}" sibTransId="{4CC6A06D-248F-4181-B17E-F4E8816094CA}"/>
    <dgm:cxn modelId="{07E89BBB-AA0D-4FF9-8478-CA4A31BE6981}" srcId="{57B93E8E-133C-440C-852E-EDD349D71D28}" destId="{FB014D58-09A4-42C5-A900-AA6CD11CB062}" srcOrd="0" destOrd="0" parTransId="{FF9C9518-C290-4D4A-9DA4-28179097CFF1}" sibTransId="{FFFADE71-ED25-4482-8F85-D29066369514}"/>
    <dgm:cxn modelId="{FA2460C3-0281-44FB-A40F-C6881BE01941}" type="presOf" srcId="{076CC867-31D4-46AD-A64F-87B8066AC194}" destId="{5EC67CDA-D56D-4120-B684-B787E3F21B58}" srcOrd="0" destOrd="2" presId="urn:diagrams.loki3.com/BracketList"/>
    <dgm:cxn modelId="{07C134DF-4E41-49B7-9506-DE12B2F08F62}" srcId="{894E4628-5CD2-468D-A8EE-0AE7B2141928}" destId="{DAE376C8-2DF7-454B-AFFC-48443580EFDD}" srcOrd="0" destOrd="0" parTransId="{7533F7A6-1AED-4E7E-990E-DB434D44B224}" sibTransId="{D1B03DF0-DC8E-4754-B1C6-E192D6672C46}"/>
    <dgm:cxn modelId="{0F8A8DE1-6793-4CE7-9A56-A74E32F46C88}" type="presOf" srcId="{26EB92D1-4BED-4DBB-A78C-81705F86784E}" destId="{E2634B11-AB9A-48CB-A397-4CB5DE208611}" srcOrd="0" destOrd="0" presId="urn:diagrams.loki3.com/BracketList"/>
    <dgm:cxn modelId="{5CE6F5E6-FB88-4DF6-A69C-2F6790E171E9}" srcId="{57B93E8E-133C-440C-852E-EDD349D71D28}" destId="{076CC867-31D4-46AD-A64F-87B8066AC194}" srcOrd="2" destOrd="0" parTransId="{6DC06A2A-1A65-4B39-A91D-CF490B9EE4EC}" sibTransId="{15631895-BC72-4272-8124-0E0D48CC3609}"/>
    <dgm:cxn modelId="{F8A412EA-1341-474F-B7FE-DB9F3ADA8FF6}" srcId="{891AC406-F684-420B-9AAA-5FCC04A13A67}" destId="{26EB92D1-4BED-4DBB-A78C-81705F86784E}" srcOrd="3" destOrd="0" parTransId="{0E4A1707-0935-4B09-9279-E7307D93C46A}" sibTransId="{005C5405-0449-4508-81F9-1AF105BC1372}"/>
    <dgm:cxn modelId="{DAE017EB-F990-4B7E-B818-5D305AEDF08A}" type="presOf" srcId="{EA8385E5-AC6E-4BD9-9FB9-920DC0A6CE64}" destId="{79417B06-AFE2-45AA-A373-4274D17913DB}" srcOrd="0" destOrd="0" presId="urn:diagrams.loki3.com/BracketList"/>
    <dgm:cxn modelId="{886EB9FD-2469-404F-8F82-DE08157E2664}" srcId="{26EB92D1-4BED-4DBB-A78C-81705F86784E}" destId="{EC5B8D6B-2570-4B77-A2F4-90F2D0A5C4D5}" srcOrd="0" destOrd="0" parTransId="{E377E128-547A-4CBB-A96F-2EC0ED3E6C71}" sibTransId="{4782CE0C-E465-4C1C-81E9-8A816BDB9159}"/>
    <dgm:cxn modelId="{012E2444-48DD-4A0E-A1BF-4FB1F58B05B6}" type="presParOf" srcId="{1375E07A-0CE3-416F-B2A2-492BEF7B5837}" destId="{942917C3-9B8B-4550-99A3-23696D8DCA20}" srcOrd="0" destOrd="0" presId="urn:diagrams.loki3.com/BracketList"/>
    <dgm:cxn modelId="{B4526F5B-E853-4219-BEA0-E421D18930B2}" type="presParOf" srcId="{942917C3-9B8B-4550-99A3-23696D8DCA20}" destId="{A9CC6172-9A01-4944-8B4A-021655054FF8}" srcOrd="0" destOrd="0" presId="urn:diagrams.loki3.com/BracketList"/>
    <dgm:cxn modelId="{410F0211-3DA3-4D9E-BFF6-25E8E2512963}" type="presParOf" srcId="{942917C3-9B8B-4550-99A3-23696D8DCA20}" destId="{DB5B866D-AEEB-4675-BF9D-09E4DCD1630B}" srcOrd="1" destOrd="0" presId="urn:diagrams.loki3.com/BracketList"/>
    <dgm:cxn modelId="{499D1C99-0CB1-4FBB-947D-EB73128E46C6}" type="presParOf" srcId="{942917C3-9B8B-4550-99A3-23696D8DCA20}" destId="{6718B0AE-C859-4A05-93AD-5918432594E1}" srcOrd="2" destOrd="0" presId="urn:diagrams.loki3.com/BracketList"/>
    <dgm:cxn modelId="{6ACCFBDE-CE79-4BAF-9FB7-AF91D169CD89}" type="presParOf" srcId="{942917C3-9B8B-4550-99A3-23696D8DCA20}" destId="{CD2CF8C3-CE97-4B44-951F-2892142999FD}" srcOrd="3" destOrd="0" presId="urn:diagrams.loki3.com/BracketList"/>
    <dgm:cxn modelId="{84CFFE7C-FA37-457C-92AD-F2639FB41146}" type="presParOf" srcId="{1375E07A-0CE3-416F-B2A2-492BEF7B5837}" destId="{6962A5DE-7F24-4EDD-BA4D-C6C664296012}" srcOrd="1" destOrd="0" presId="urn:diagrams.loki3.com/BracketList"/>
    <dgm:cxn modelId="{469C367C-F6E7-48BC-B2DC-9098672B6626}" type="presParOf" srcId="{1375E07A-0CE3-416F-B2A2-492BEF7B5837}" destId="{76858CAD-5DE8-47E2-AA24-4310880212BF}" srcOrd="2" destOrd="0" presId="urn:diagrams.loki3.com/BracketList"/>
    <dgm:cxn modelId="{36290AB4-7814-41FA-9C4E-6792B5003A90}" type="presParOf" srcId="{76858CAD-5DE8-47E2-AA24-4310880212BF}" destId="{79417B06-AFE2-45AA-A373-4274D17913DB}" srcOrd="0" destOrd="0" presId="urn:diagrams.loki3.com/BracketList"/>
    <dgm:cxn modelId="{02E0E610-618C-4107-8EA8-BF825F667C2D}" type="presParOf" srcId="{76858CAD-5DE8-47E2-AA24-4310880212BF}" destId="{9789E328-A9D3-419E-9D58-E0D387905002}" srcOrd="1" destOrd="0" presId="urn:diagrams.loki3.com/BracketList"/>
    <dgm:cxn modelId="{5227230F-79EF-41B8-9B3D-4D4295C3A971}" type="presParOf" srcId="{76858CAD-5DE8-47E2-AA24-4310880212BF}" destId="{6085524A-60F5-41B8-853E-0584686E8FA3}" srcOrd="2" destOrd="0" presId="urn:diagrams.loki3.com/BracketList"/>
    <dgm:cxn modelId="{AF978E3B-74FA-4489-A3E8-C792B2095B2A}" type="presParOf" srcId="{76858CAD-5DE8-47E2-AA24-4310880212BF}" destId="{15EF7D8D-C334-4895-8D34-3382B1EFD8D8}" srcOrd="3" destOrd="0" presId="urn:diagrams.loki3.com/BracketList"/>
    <dgm:cxn modelId="{D62C2511-797C-4952-BBD4-B0EBCDF48B90}" type="presParOf" srcId="{1375E07A-0CE3-416F-B2A2-492BEF7B5837}" destId="{63C34EA7-0CF5-432C-B303-2D74568380EA}" srcOrd="3" destOrd="0" presId="urn:diagrams.loki3.com/BracketList"/>
    <dgm:cxn modelId="{C0339AAD-9D76-427F-8F5F-5A95030EE217}" type="presParOf" srcId="{1375E07A-0CE3-416F-B2A2-492BEF7B5837}" destId="{9AD489AF-AC57-4228-BEA8-E44EECA6C88C}" srcOrd="4" destOrd="0" presId="urn:diagrams.loki3.com/BracketList"/>
    <dgm:cxn modelId="{85ED1EBA-3BBD-41C7-8925-CE8D31D5C00D}" type="presParOf" srcId="{9AD489AF-AC57-4228-BEA8-E44EECA6C88C}" destId="{99708547-57F1-4C0E-9B78-C7BE637D8C35}" srcOrd="0" destOrd="0" presId="urn:diagrams.loki3.com/BracketList"/>
    <dgm:cxn modelId="{8E5131A6-5C9C-4922-AA06-21281027ACCE}" type="presParOf" srcId="{9AD489AF-AC57-4228-BEA8-E44EECA6C88C}" destId="{B22465E2-AF4C-44C8-BD50-F7C5AF992444}" srcOrd="1" destOrd="0" presId="urn:diagrams.loki3.com/BracketList"/>
    <dgm:cxn modelId="{F141D0E9-0DF7-4D59-9D35-57A4B0B98A57}" type="presParOf" srcId="{9AD489AF-AC57-4228-BEA8-E44EECA6C88C}" destId="{C468D353-8EBD-42E1-9929-0FE530DC8A96}" srcOrd="2" destOrd="0" presId="urn:diagrams.loki3.com/BracketList"/>
    <dgm:cxn modelId="{CDEF6221-D5D3-4D1A-A76C-3102BC983007}" type="presParOf" srcId="{9AD489AF-AC57-4228-BEA8-E44EECA6C88C}" destId="{5EC67CDA-D56D-4120-B684-B787E3F21B58}" srcOrd="3" destOrd="0" presId="urn:diagrams.loki3.com/BracketList"/>
    <dgm:cxn modelId="{E2CEA7E3-7E5E-45CC-9821-294CAE9CDCF0}" type="presParOf" srcId="{1375E07A-0CE3-416F-B2A2-492BEF7B5837}" destId="{E9921E7A-5253-49F5-9D95-15DA07A62CAD}" srcOrd="5" destOrd="0" presId="urn:diagrams.loki3.com/BracketList"/>
    <dgm:cxn modelId="{9A084194-F1BD-48A9-A3DD-DF3BD3CA77AC}" type="presParOf" srcId="{1375E07A-0CE3-416F-B2A2-492BEF7B5837}" destId="{5FCA6DAF-8569-422B-B1D9-87900DC8C751}" srcOrd="6" destOrd="0" presId="urn:diagrams.loki3.com/BracketList"/>
    <dgm:cxn modelId="{6DA67700-F35C-4AC2-B2B6-7ADE13E73C3A}" type="presParOf" srcId="{5FCA6DAF-8569-422B-B1D9-87900DC8C751}" destId="{E2634B11-AB9A-48CB-A397-4CB5DE208611}" srcOrd="0" destOrd="0" presId="urn:diagrams.loki3.com/BracketList"/>
    <dgm:cxn modelId="{2E583865-601C-4323-B2A2-28F23E71323B}" type="presParOf" srcId="{5FCA6DAF-8569-422B-B1D9-87900DC8C751}" destId="{F4EF5A89-EEFF-4AD7-A2FB-B4CA328E671F}" srcOrd="1" destOrd="0" presId="urn:diagrams.loki3.com/BracketList"/>
    <dgm:cxn modelId="{557ED5C2-E6F0-4E8D-9E54-AA3E415933E2}" type="presParOf" srcId="{5FCA6DAF-8569-422B-B1D9-87900DC8C751}" destId="{0DD2E4E2-C087-4BE3-9F8F-A0CF0FD85CC6}" srcOrd="2" destOrd="0" presId="urn:diagrams.loki3.com/BracketList"/>
    <dgm:cxn modelId="{6D4825B2-0EBB-45F9-A809-CE183899F6CB}" type="presParOf" srcId="{5FCA6DAF-8569-422B-B1D9-87900DC8C751}" destId="{28329D62-98E8-4826-89A4-600A5B253FA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C6172-9A01-4944-8B4A-021655054FF8}">
      <dsp:nvSpPr>
        <dsp:cNvPr id="0" name=""/>
        <dsp:cNvSpPr/>
      </dsp:nvSpPr>
      <dsp:spPr>
        <a:xfrm>
          <a:off x="0" y="40783"/>
          <a:ext cx="278562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Sales Performance Analysis</a:t>
          </a:r>
          <a:endParaRPr lang="en-US" sz="2000" kern="1200" dirty="0"/>
        </a:p>
      </dsp:txBody>
      <dsp:txXfrm>
        <a:off x="0" y="40783"/>
        <a:ext cx="2785629" cy="1188000"/>
      </dsp:txXfrm>
    </dsp:sp>
    <dsp:sp modelId="{DB5B866D-AEEB-4675-BF9D-09E4DCD1630B}">
      <dsp:nvSpPr>
        <dsp:cNvPr id="0" name=""/>
        <dsp:cNvSpPr/>
      </dsp:nvSpPr>
      <dsp:spPr>
        <a:xfrm>
          <a:off x="2785629" y="40783"/>
          <a:ext cx="557125" cy="1188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CF8C3-CE97-4B44-951F-2892142999FD}">
      <dsp:nvSpPr>
        <dsp:cNvPr id="0" name=""/>
        <dsp:cNvSpPr/>
      </dsp:nvSpPr>
      <dsp:spPr>
        <a:xfrm>
          <a:off x="3565605" y="40783"/>
          <a:ext cx="7576911" cy="11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What is the total revenue generated from car sales?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How do sales trends change over time (monthly, quarterly, yearly)?</a:t>
          </a:r>
          <a:endParaRPr lang="en-US" sz="2000" kern="1200" dirty="0"/>
        </a:p>
      </dsp:txBody>
      <dsp:txXfrm>
        <a:off x="3565605" y="40783"/>
        <a:ext cx="7576911" cy="1188000"/>
      </dsp:txXfrm>
    </dsp:sp>
    <dsp:sp modelId="{79417B06-AFE2-45AA-A373-4274D17913DB}">
      <dsp:nvSpPr>
        <dsp:cNvPr id="0" name=""/>
        <dsp:cNvSpPr/>
      </dsp:nvSpPr>
      <dsp:spPr>
        <a:xfrm>
          <a:off x="0" y="1444783"/>
          <a:ext cx="278562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Customer Analysis</a:t>
          </a:r>
          <a:endParaRPr lang="en-US" sz="2000" kern="1200" dirty="0"/>
        </a:p>
      </dsp:txBody>
      <dsp:txXfrm>
        <a:off x="0" y="1444783"/>
        <a:ext cx="2785629" cy="1188000"/>
      </dsp:txXfrm>
    </dsp:sp>
    <dsp:sp modelId="{9789E328-A9D3-419E-9D58-E0D387905002}">
      <dsp:nvSpPr>
        <dsp:cNvPr id="0" name=""/>
        <dsp:cNvSpPr/>
      </dsp:nvSpPr>
      <dsp:spPr>
        <a:xfrm>
          <a:off x="2785629" y="1444783"/>
          <a:ext cx="557125" cy="1188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F7D8D-C334-4895-8D34-3382B1EFD8D8}">
      <dsp:nvSpPr>
        <dsp:cNvPr id="0" name=""/>
        <dsp:cNvSpPr/>
      </dsp:nvSpPr>
      <dsp:spPr>
        <a:xfrm>
          <a:off x="3565605" y="1444783"/>
          <a:ext cx="7576911" cy="11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Is there a correlation between a customer’s annual income and the price of the car purchased?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What is the gender distribution of customers buying cars?</a:t>
          </a:r>
          <a:endParaRPr lang="en-US" sz="2000" kern="1200" dirty="0"/>
        </a:p>
      </dsp:txBody>
      <dsp:txXfrm>
        <a:off x="3565605" y="1444783"/>
        <a:ext cx="7576911" cy="1188000"/>
      </dsp:txXfrm>
    </dsp:sp>
    <dsp:sp modelId="{99708547-57F1-4C0E-9B78-C7BE637D8C35}">
      <dsp:nvSpPr>
        <dsp:cNvPr id="0" name=""/>
        <dsp:cNvSpPr/>
      </dsp:nvSpPr>
      <dsp:spPr>
        <a:xfrm>
          <a:off x="0" y="2848783"/>
          <a:ext cx="278562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Dealer Performance Analysis</a:t>
          </a:r>
          <a:endParaRPr lang="en-US" sz="2000" kern="1200" dirty="0"/>
        </a:p>
      </dsp:txBody>
      <dsp:txXfrm>
        <a:off x="0" y="2848783"/>
        <a:ext cx="2785629" cy="1188000"/>
      </dsp:txXfrm>
    </dsp:sp>
    <dsp:sp modelId="{B22465E2-AF4C-44C8-BD50-F7C5AF992444}">
      <dsp:nvSpPr>
        <dsp:cNvPr id="0" name=""/>
        <dsp:cNvSpPr/>
      </dsp:nvSpPr>
      <dsp:spPr>
        <a:xfrm>
          <a:off x="2785629" y="2848783"/>
          <a:ext cx="557125" cy="1188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67CDA-D56D-4120-B684-B787E3F21B58}">
      <dsp:nvSpPr>
        <dsp:cNvPr id="0" name=""/>
        <dsp:cNvSpPr/>
      </dsp:nvSpPr>
      <dsp:spPr>
        <a:xfrm>
          <a:off x="3565605" y="2848783"/>
          <a:ext cx="7576911" cy="11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Which dealer has the highest revenue?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What is the average number of cars sold per dealer?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Which dealer region contributes the most to total sales?</a:t>
          </a:r>
          <a:endParaRPr lang="en-US" sz="2000" kern="1200" dirty="0"/>
        </a:p>
      </dsp:txBody>
      <dsp:txXfrm>
        <a:off x="3565605" y="2848783"/>
        <a:ext cx="7576911" cy="1188000"/>
      </dsp:txXfrm>
    </dsp:sp>
    <dsp:sp modelId="{E2634B11-AB9A-48CB-A397-4CB5DE208611}">
      <dsp:nvSpPr>
        <dsp:cNvPr id="0" name=""/>
        <dsp:cNvSpPr/>
      </dsp:nvSpPr>
      <dsp:spPr>
        <a:xfrm>
          <a:off x="0" y="4252783"/>
          <a:ext cx="278562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Market Trends &amp; Insights</a:t>
          </a:r>
          <a:endParaRPr lang="en-US" sz="2000" kern="1200" dirty="0"/>
        </a:p>
      </dsp:txBody>
      <dsp:txXfrm>
        <a:off x="0" y="4252783"/>
        <a:ext cx="2785629" cy="1188000"/>
      </dsp:txXfrm>
    </dsp:sp>
    <dsp:sp modelId="{F4EF5A89-EEFF-4AD7-A2FB-B4CA328E671F}">
      <dsp:nvSpPr>
        <dsp:cNvPr id="0" name=""/>
        <dsp:cNvSpPr/>
      </dsp:nvSpPr>
      <dsp:spPr>
        <a:xfrm>
          <a:off x="2785629" y="4252783"/>
          <a:ext cx="557125" cy="1188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29D62-98E8-4826-89A4-600A5B253FAE}">
      <dsp:nvSpPr>
        <dsp:cNvPr id="0" name=""/>
        <dsp:cNvSpPr/>
      </dsp:nvSpPr>
      <dsp:spPr>
        <a:xfrm>
          <a:off x="3565605" y="4252783"/>
          <a:ext cx="7576911" cy="11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What are the most popular car colors among buyers?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u="none" kern="1200" dirty="0"/>
            <a:t>Are there seasonal trends in car sales?</a:t>
          </a:r>
          <a:endParaRPr lang="en-US" sz="2000" kern="1200" dirty="0"/>
        </a:p>
      </dsp:txBody>
      <dsp:txXfrm>
        <a:off x="3565605" y="4252783"/>
        <a:ext cx="7576911" cy="11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17430-DD59-468C-96EC-A3D4E4C39784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527B1-1C62-45E9-9560-68663D888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4A067026-BBD4-C68D-1A25-8E0621CCB0E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BC002-FAE5-9080-F9E1-ABA73C37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E0A4B-E0CF-9E33-556F-20C11F003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B2383-CC66-A68F-25A8-A4015EBE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D1638-5A33-51B5-F2BC-79246DD4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26E03-5C8F-C96D-D553-65BA549B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2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51E0-8DCF-B14E-5842-1610923F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102FC-BCBD-1839-B128-C1EE1B4BD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B6FF-74CC-1B63-89F4-77772D0A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5535E-9731-CC93-19AE-A51904B2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294B4-52AB-B53D-B2ED-AD997A31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7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377CDE-7030-34B3-CB1C-B2B9C04E9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824A1-E250-BE9E-FD54-B40F4C14D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438DF-A9C3-BDBC-3103-EA922CBE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FCB81-6AF7-B58D-2410-AD66BAE8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D774A-5C26-B0F3-BC50-B4293F1E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7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AE52-3E1A-2181-0AD8-E796B02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15971-529E-3EE1-A0A6-5733656AB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DFA42-A801-29A7-F12F-0867140C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AE972-59F4-7D79-C4DB-674457F2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CB96-AC9C-E268-234F-5D2979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5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C9C-E8E1-0DCC-AF5C-F65B06ED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7853-8AAF-1148-3E1F-79B3D793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4967E-479E-1B5B-5CC4-D391B527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0C3D-328E-9B9B-A787-1A50129E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C165A-A6F4-DF33-01A2-97C5DB67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1572-6F9B-53C4-6D86-2CFB2D40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699CB-FD0C-B7C2-52C3-B8E29AACD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0162F-4E38-720A-CCBE-F72D1DBE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09C1D-D4D2-0800-90FE-213F5A62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05268-ED00-5C19-5A14-FA4FD32D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4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7D3B-06D8-54B4-988F-6B32080C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811DF-A8FA-7586-ED2D-C5D6FDA0A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622BF-FB25-F742-70CD-F3B64FCD0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0E89C-FE42-BDF7-5105-68D271A9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114C1-684A-B6E2-9DD0-8A9483D5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87A-E985-D47C-88D6-3B46ED86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0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33E0-CE10-967C-268B-30DC2343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65059-4564-40EA-A2D5-1D0A70A0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1399C-0BB4-7B38-D45F-198F222C1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6B282-1852-572E-B903-CC3E0C5AA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066C0-AA76-9546-5A4D-7A2C450F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C4B5D-151F-815F-64FE-C681D2DF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5FD52-FB6A-5AB2-816C-CB8CF8E7E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075D5-08AC-AC1E-3194-DA8171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37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D303-F49F-2E2A-EEC4-B1397CF1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4899F-22EE-1541-BABB-456F7C54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D4228-67B0-FA10-FC16-22CAB70A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30BC9-4906-A708-8B72-59867FC8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79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69D01E36-0E9A-7C13-FCFF-A5E6D71AF25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BF1B1-BC57-7ABB-ECF8-F2C37A89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7F3BE-334B-1155-3D96-3ADE4DDA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0D780-1CA9-D45B-49C3-0C4D6065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1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67BA4-B4F9-C93C-876C-AA0891FE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74FF-4735-26A6-0CF4-84D6F7A1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87D5E-9399-5D45-5253-91C36577C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A65EB-B09C-0D8E-2589-61F13CD6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92EF6-BA8A-2252-F7D4-02BBB929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85BA4-2D1B-6F2C-00B8-A9048CB4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9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F9AD-3A80-7AE3-A78D-C8AF5F32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A228B-674E-A7B9-6741-1CD181B18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F51B-CF74-E6D4-C560-6AE9C15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1BD1-37C5-6907-2E06-570B262B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71A12-E1FB-F7C2-CE8B-7E8B6FE3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1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BB8F-8745-F3D5-B41D-A2C4E9E5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D9CE1-9969-5E54-ED94-A0BE542C9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EA4CD-0082-1D06-EC0A-755B242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312B5-30E6-FC68-7826-DD993546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3F9B-C82A-48AA-4116-2EAF10B9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2D363-F693-1738-5947-BDB87FD4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60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94B8-877A-5C0A-C689-752A870E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6E9FB-31BA-2168-FB83-FAA3573A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300F9-0A14-46D6-DC43-09EF4200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1E32-D445-91B4-59DC-287BBC82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5B803-80ED-7F04-81EF-68066AED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74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D49A0-955D-EB6C-612A-D7F61AB1C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E2E68-B19C-0C66-D719-715600C38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95DB9-BD47-885B-5212-DFBB2A39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2E8A4-45FD-3B8A-ABF8-1171041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C5D67-4880-CD67-597E-BFD1BFA9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9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22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4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12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8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73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3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2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2B67-DA18-D9E2-608A-968D17A9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1DE27-FAB6-34A0-E7A0-E3056DAF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E436D-C278-192D-068A-9B86B140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2A6EB-4777-D44B-4163-ED1257B8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6B1F-68C6-7D4A-09CE-3C3829D0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00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31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08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06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2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DB4A-3AC0-8C1E-2430-68B08889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D13E5-E4E3-A6E5-AC20-851A2F8A6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318E-5F16-695A-2146-A2BCBE9DD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28FD4-CB18-642D-DBE6-BB1609A1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7EBD9-1305-E04B-070C-DECAB04F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F0EE-D3A4-8D42-0687-2FF1D7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4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F801-D4A0-010D-7ABC-167549F1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34CB7-F1C7-8B89-E47D-88A148EB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82780-557E-1BE0-4D03-6B9C91FCB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04D38-887C-3FEA-7EA0-A41160680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4C16C-BC0E-A97B-72A4-A4C493D8B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E6343-91EA-EEF7-16FE-D5DE488E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864413-34AE-3CE4-846C-2ED856DC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E48D0-4F85-B088-7715-2A43A495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1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2D04BB20-74AE-D204-768F-94947AFE0A9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EBCA7-BA68-87AA-9E42-750E73E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AB213-72C3-9A4F-DA4A-BBDE61FD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9A8F2-A49A-1E5D-075B-7DC1DC9C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5DB5B-1435-DCDF-7D34-142B50CB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1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 not remove" hidden="1">
            <a:extLst>
              <a:ext uri="{FF2B5EF4-FFF2-40B4-BE49-F238E27FC236}">
                <a16:creationId xmlns:a16="http://schemas.microsoft.com/office/drawing/2014/main" id="{CCF3EE9D-C7B9-9CF4-C4F2-6FA94A1C2FA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31E44-DCB3-54F9-1E13-9FEC5D7A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CE327-C17F-4026-8CC8-A87FA563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53FD-0C04-3974-2E7E-624CBE1D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0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7EF7-A0C3-287E-3547-FE9187C8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2D75-A0E7-6E8F-CA19-E49BE4D0D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8B4A9-FD16-6532-B14B-B1EC57B96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04914-00C2-94D0-5721-141DFA8A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A6D0C-9DFF-06B3-DD78-2403FDEC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FB4B7-7F07-991B-4F3D-D3911E37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7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5C46BA28-8347-CA58-B4C6-1173AC7FAF1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8ABE0-D8CC-F281-E503-CFCD3EE2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59B1F-78EF-3422-1D85-D4FC8F168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F9F8A-25E1-FC32-0746-B0618C3F8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352DF-2C1A-A677-5CD4-04D17AF8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39104-378C-016C-174B-5A292D14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8BE35-FFD8-4B9E-B484-9650BD30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4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2AF25-B58E-ABFA-5563-A3F26921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A5B8F-E2CB-FFEE-AB6F-8498B588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6B9B0-FF89-5C3B-8880-61AC5BAB9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E8698-2B87-408E-9996-3558BABA371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FD613-C4ED-5819-DCEB-274417CED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6A14F-87BD-CF60-611D-CF40F81F9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EE29-4649-4501-809F-99804A86C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629B5-CA9A-01DB-5393-851FD2DF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35C4-18A3-8181-99D3-6F4954539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C246D-2359-D618-5059-EE20ABD8F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B3F03-B5E5-4C6A-B97C-2C789E8808E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A0D5-50E7-B999-47AE-C0AEDFD35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4CDEB-1143-BE83-E7A8-C1206707C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BE29A-E2E7-47EC-894E-E4D924A7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5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1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5117" y="0"/>
            <a:ext cx="537013" cy="1782233"/>
            <a:chOff x="0" y="0"/>
            <a:chExt cx="212153" cy="704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3C6A9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5117" y="5075767"/>
            <a:ext cx="537013" cy="1782233"/>
            <a:chOff x="0" y="0"/>
            <a:chExt cx="212153" cy="704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3C6A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2ACA64C5-98F1-7C7D-CF9A-EA7C41B6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0" y="5255534"/>
            <a:ext cx="870404" cy="809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A person wearing a scarf and a black jacket&#10;&#10;Description automatically generated">
            <a:extLst>
              <a:ext uri="{FF2B5EF4-FFF2-40B4-BE49-F238E27FC236}">
                <a16:creationId xmlns:a16="http://schemas.microsoft.com/office/drawing/2014/main" id="{DD1EA492-699F-6C9D-85C4-40767315C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73" y="5255534"/>
            <a:ext cx="781018" cy="809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39F184-4E8D-DF2E-5FD6-C28A0AC3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5335" y="5232648"/>
            <a:ext cx="700627" cy="832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D64251-F7A0-0DF3-7C4B-0BBBB704D184}"/>
              </a:ext>
            </a:extLst>
          </p:cNvPr>
          <p:cNvSpPr txBox="1"/>
          <p:nvPr/>
        </p:nvSpPr>
        <p:spPr>
          <a:xfrm>
            <a:off x="8430453" y="4377463"/>
            <a:ext cx="224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78B39-FC3D-E6D6-1A9B-1DE9BBC5E759}"/>
              </a:ext>
            </a:extLst>
          </p:cNvPr>
          <p:cNvSpPr/>
          <p:nvPr/>
        </p:nvSpPr>
        <p:spPr>
          <a:xfrm>
            <a:off x="7534320" y="6297881"/>
            <a:ext cx="848322" cy="263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rPr>
              <a:t>Ahmed</a:t>
            </a:r>
          </a:p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0" dirty="0">
                <a:latin typeface="Aptos" panose="020B0004020202020204" pitchFamily="34" charset="0"/>
              </a:rPr>
              <a:t>Mansour</a:t>
            </a:r>
            <a:endParaRPr kumimoji="0" lang="en-US" sz="900" b="1" i="0" u="none" strike="noStrike" kern="0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41E483-1B39-638A-6BE3-A7A1947B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4" t="24120" r="28330" b="18951"/>
          <a:stretch/>
        </p:blipFill>
        <p:spPr>
          <a:xfrm>
            <a:off x="8593199" y="5255534"/>
            <a:ext cx="870404" cy="809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3D5291-DBE9-D1B8-8AD5-07756820C54D}"/>
              </a:ext>
            </a:extLst>
          </p:cNvPr>
          <p:cNvSpPr/>
          <p:nvPr/>
        </p:nvSpPr>
        <p:spPr>
          <a:xfrm>
            <a:off x="9455093" y="6297881"/>
            <a:ext cx="848321" cy="263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0" dirty="0">
                <a:latin typeface="Calibri"/>
              </a:rPr>
              <a:t>Nancy</a:t>
            </a:r>
          </a:p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Elokdah</a:t>
            </a:r>
            <a:endParaRPr kumimoji="0" lang="en-US" sz="900" b="1" i="0" u="none" strike="noStrike" kern="0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32833-B45C-6370-59B1-25D600D0D57D}"/>
              </a:ext>
            </a:extLst>
          </p:cNvPr>
          <p:cNvSpPr/>
          <p:nvPr/>
        </p:nvSpPr>
        <p:spPr>
          <a:xfrm>
            <a:off x="11272154" y="6279709"/>
            <a:ext cx="756528" cy="3002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Mahmoud </a:t>
            </a:r>
            <a:r>
              <a:rPr kumimoji="0" lang="en-US" sz="900" b="1" i="0" u="none" strike="noStrike" kern="0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Elwakeel</a:t>
            </a:r>
            <a:endParaRPr kumimoji="0" lang="en-US" sz="900" b="1" i="0" u="none" strike="noStrike" kern="0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F41D9E-9464-4715-603C-2FE1C44F3CB1}"/>
              </a:ext>
            </a:extLst>
          </p:cNvPr>
          <p:cNvSpPr/>
          <p:nvPr/>
        </p:nvSpPr>
        <p:spPr>
          <a:xfrm>
            <a:off x="10391573" y="6297881"/>
            <a:ext cx="792421" cy="2820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Passant </a:t>
            </a:r>
          </a:p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Ali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6C1065-4D74-E1E9-6022-50BB193EF9A1}"/>
              </a:ext>
            </a:extLst>
          </p:cNvPr>
          <p:cNvSpPr/>
          <p:nvPr/>
        </p:nvSpPr>
        <p:spPr>
          <a:xfrm>
            <a:off x="8494706" y="6297881"/>
            <a:ext cx="848322" cy="263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Hagar</a:t>
            </a:r>
          </a:p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0" dirty="0">
                <a:latin typeface="Calibri"/>
              </a:rPr>
              <a:t>Ayman</a:t>
            </a:r>
            <a:endParaRPr kumimoji="0" lang="en-US" sz="900" b="1" i="0" u="none" strike="noStrike" kern="0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931C3F7F-3D1A-6C50-83DC-9D27D97EEC5B}"/>
              </a:ext>
            </a:extLst>
          </p:cNvPr>
          <p:cNvSpPr txBox="1"/>
          <p:nvPr/>
        </p:nvSpPr>
        <p:spPr>
          <a:xfrm>
            <a:off x="1145117" y="2205392"/>
            <a:ext cx="7968061" cy="638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6"/>
              </a:lnSpc>
              <a:spcBef>
                <a:spcPct val="0"/>
              </a:spcBef>
            </a:pPr>
            <a:r>
              <a:rPr lang="en-US" sz="3776" b="1" dirty="0">
                <a:solidFill>
                  <a:srgbClr val="000000"/>
                </a:solidFill>
                <a:latin typeface="Lato Bold"/>
                <a:ea typeface="Lato Bold"/>
                <a:cs typeface="Lato Bold"/>
              </a:rPr>
              <a:t>Car Sales Analysis Project</a:t>
            </a:r>
            <a:endParaRPr lang="en-US" sz="3776" b="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1D60EC3B-C0BF-C558-D85B-2E91B1C49FB9}"/>
              </a:ext>
            </a:extLst>
          </p:cNvPr>
          <p:cNvSpPr txBox="1"/>
          <p:nvPr/>
        </p:nvSpPr>
        <p:spPr>
          <a:xfrm>
            <a:off x="1145117" y="3184058"/>
            <a:ext cx="6824405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“ A ”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7D127619-E8CB-4AD7-F7B0-7D082DB2C4F6}"/>
              </a:ext>
            </a:extLst>
          </p:cNvPr>
          <p:cNvSpPr txBox="1"/>
          <p:nvPr/>
        </p:nvSpPr>
        <p:spPr>
          <a:xfrm>
            <a:off x="1145117" y="3933359"/>
            <a:ext cx="6136029" cy="33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7"/>
              </a:lnSpc>
              <a:spcBef>
                <a:spcPct val="0"/>
              </a:spcBef>
            </a:pPr>
            <a:r>
              <a:rPr lang="en-US" sz="1969" dirty="0">
                <a:solidFill>
                  <a:schemeClr val="accent5">
                    <a:lumMod val="50000"/>
                  </a:schemeClr>
                </a:solidFill>
                <a:latin typeface="Poppins"/>
                <a:cs typeface="Poppins"/>
              </a:rPr>
              <a:t>Presented to Eng: Abdullah Mostafa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0ED332-ACEE-984C-06B9-D56AD30BB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14574" r="43725" b="41474"/>
          <a:stretch/>
        </p:blipFill>
        <p:spPr>
          <a:xfrm>
            <a:off x="10332611" y="5232648"/>
            <a:ext cx="870404" cy="80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AD5CD-7D1A-1A92-332E-6092F038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46" r="24831" b="11611"/>
          <a:stretch/>
        </p:blipFill>
        <p:spPr>
          <a:xfrm>
            <a:off x="532543" y="369334"/>
            <a:ext cx="11126913" cy="611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676C2-A226-5EF9-ED48-747B4A585B5C}"/>
              </a:ext>
            </a:extLst>
          </p:cNvPr>
          <p:cNvSpPr txBox="1"/>
          <p:nvPr/>
        </p:nvSpPr>
        <p:spPr>
          <a:xfrm>
            <a:off x="318499" y="369334"/>
            <a:ext cx="4583110" cy="4647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Questions Answering by SQL.</a:t>
            </a:r>
          </a:p>
        </p:txBody>
      </p:sp>
    </p:spTree>
    <p:extLst>
      <p:ext uri="{BB962C8B-B14F-4D97-AF65-F5344CB8AC3E}">
        <p14:creationId xmlns:p14="http://schemas.microsoft.com/office/powerpoint/2010/main" val="19908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D7314-D74F-721B-A1D6-5247C8D7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96" r="34691" b="11012"/>
          <a:stretch/>
        </p:blipFill>
        <p:spPr>
          <a:xfrm>
            <a:off x="441788" y="421240"/>
            <a:ext cx="11209106" cy="602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AE5C7-9EE8-A839-5D35-76B066AB6D60}"/>
              </a:ext>
            </a:extLst>
          </p:cNvPr>
          <p:cNvSpPr txBox="1"/>
          <p:nvPr/>
        </p:nvSpPr>
        <p:spPr>
          <a:xfrm>
            <a:off x="7226118" y="416103"/>
            <a:ext cx="4583110" cy="4647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Questions Answering by SQL.</a:t>
            </a:r>
          </a:p>
        </p:txBody>
      </p:sp>
    </p:spTree>
    <p:extLst>
      <p:ext uri="{BB962C8B-B14F-4D97-AF65-F5344CB8AC3E}">
        <p14:creationId xmlns:p14="http://schemas.microsoft.com/office/powerpoint/2010/main" val="307342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44BF1-F6A6-E2B7-098A-D8FFB5CA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6" r="34522" b="11461"/>
          <a:stretch/>
        </p:blipFill>
        <p:spPr>
          <a:xfrm>
            <a:off x="606175" y="500865"/>
            <a:ext cx="11065267" cy="5856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48855-4455-3670-4A37-DE767BDFDEF3}"/>
              </a:ext>
            </a:extLst>
          </p:cNvPr>
          <p:cNvSpPr txBox="1"/>
          <p:nvPr/>
        </p:nvSpPr>
        <p:spPr>
          <a:xfrm>
            <a:off x="329131" y="500865"/>
            <a:ext cx="4583110" cy="4647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Questions Answering by SQL.</a:t>
            </a:r>
          </a:p>
        </p:txBody>
      </p:sp>
    </p:spTree>
    <p:extLst>
      <p:ext uri="{BB962C8B-B14F-4D97-AF65-F5344CB8AC3E}">
        <p14:creationId xmlns:p14="http://schemas.microsoft.com/office/powerpoint/2010/main" val="94377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05448-316E-0B40-356D-4A9DC625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98" r="43877" b="15655"/>
          <a:stretch/>
        </p:blipFill>
        <p:spPr>
          <a:xfrm>
            <a:off x="503434" y="482885"/>
            <a:ext cx="11301572" cy="603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9BA39-0F44-F96F-C256-5C1A7895A97A}"/>
              </a:ext>
            </a:extLst>
          </p:cNvPr>
          <p:cNvSpPr txBox="1"/>
          <p:nvPr/>
        </p:nvSpPr>
        <p:spPr>
          <a:xfrm>
            <a:off x="7333758" y="344185"/>
            <a:ext cx="4583110" cy="4647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Questions Answering by SQL.</a:t>
            </a:r>
          </a:p>
        </p:txBody>
      </p:sp>
    </p:spTree>
    <p:extLst>
      <p:ext uri="{BB962C8B-B14F-4D97-AF65-F5344CB8AC3E}">
        <p14:creationId xmlns:p14="http://schemas.microsoft.com/office/powerpoint/2010/main" val="321265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15CA7-8BEA-EDEA-560E-EB874F71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97" r="25590" b="12509"/>
          <a:stretch/>
        </p:blipFill>
        <p:spPr>
          <a:xfrm>
            <a:off x="554804" y="421241"/>
            <a:ext cx="11075541" cy="5938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86A46-689E-BF78-6DB8-27AA8605407F}"/>
              </a:ext>
            </a:extLst>
          </p:cNvPr>
          <p:cNvSpPr txBox="1"/>
          <p:nvPr/>
        </p:nvSpPr>
        <p:spPr>
          <a:xfrm>
            <a:off x="265336" y="421241"/>
            <a:ext cx="4583111" cy="4647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Questions Answering by SQL.</a:t>
            </a:r>
          </a:p>
        </p:txBody>
      </p:sp>
    </p:spTree>
    <p:extLst>
      <p:ext uri="{BB962C8B-B14F-4D97-AF65-F5344CB8AC3E}">
        <p14:creationId xmlns:p14="http://schemas.microsoft.com/office/powerpoint/2010/main" val="69798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3DF81-A6D2-BBC3-4FF8-859C9ED5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17" y="1684963"/>
            <a:ext cx="5610225" cy="450703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18E17-35AF-54BF-7AD3-B980E947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412" y="1613044"/>
            <a:ext cx="5224471" cy="4828854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6B8F2-C925-D952-A2C4-B34A2CC5D0B1}"/>
              </a:ext>
            </a:extLst>
          </p:cNvPr>
          <p:cNvSpPr txBox="1"/>
          <p:nvPr/>
        </p:nvSpPr>
        <p:spPr>
          <a:xfrm>
            <a:off x="4053203" y="481332"/>
            <a:ext cx="4085593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Sales trends change over time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92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8BA95-A6B7-DD80-CEF0-BA639456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2" y="1642206"/>
            <a:ext cx="9996754" cy="433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02036-5DD6-9EB1-874B-3316F90DC259}"/>
              </a:ext>
            </a:extLst>
          </p:cNvPr>
          <p:cNvSpPr txBox="1"/>
          <p:nvPr/>
        </p:nvSpPr>
        <p:spPr>
          <a:xfrm>
            <a:off x="595665" y="512587"/>
            <a:ext cx="444416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average car prices over time.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71796-34DB-19DB-3724-E888DF92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4" y="1512154"/>
            <a:ext cx="8455633" cy="4648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91DB0-2206-867A-700F-5632A1CC4478}"/>
              </a:ext>
            </a:extLst>
          </p:cNvPr>
          <p:cNvSpPr txBox="1"/>
          <p:nvPr/>
        </p:nvSpPr>
        <p:spPr>
          <a:xfrm>
            <a:off x="553134" y="512319"/>
            <a:ext cx="4965163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top 5 most expensive car models.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4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63 Thank you background digital Stock Photos, Images &amp; Photography ...">
            <a:extLst>
              <a:ext uri="{FF2B5EF4-FFF2-40B4-BE49-F238E27FC236}">
                <a16:creationId xmlns:a16="http://schemas.microsoft.com/office/drawing/2014/main" id="{8DB74AB5-2541-0619-739A-B300F31DF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0" y="-3446"/>
            <a:ext cx="12192000" cy="686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1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745717-74DC-C78E-A454-1CAE48CB69EA}"/>
              </a:ext>
            </a:extLst>
          </p:cNvPr>
          <p:cNvSpPr txBox="1"/>
          <p:nvPr/>
        </p:nvSpPr>
        <p:spPr>
          <a:xfrm>
            <a:off x="462338" y="267127"/>
            <a:ext cx="415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Agenda: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97BD0-BD33-5D98-5B58-8D267AEFBA18}"/>
              </a:ext>
            </a:extLst>
          </p:cNvPr>
          <p:cNvSpPr txBox="1"/>
          <p:nvPr/>
        </p:nvSpPr>
        <p:spPr>
          <a:xfrm>
            <a:off x="719189" y="851902"/>
            <a:ext cx="5917917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Car_Sales Schema &amp; ERD Diagram.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Database Creation.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Data Analysis by SQL.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Data Analysis by Python.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 Data Visualization by Python.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Set of Analysis Questions.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Questions Answering by SQL.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Questions Answering by Python.</a:t>
            </a:r>
          </a:p>
        </p:txBody>
      </p:sp>
      <p:pic>
        <p:nvPicPr>
          <p:cNvPr id="1026" name="Picture 2" descr="Different Car Brand Symbols">
            <a:extLst>
              <a:ext uri="{FF2B5EF4-FFF2-40B4-BE49-F238E27FC236}">
                <a16:creationId xmlns:a16="http://schemas.microsoft.com/office/drawing/2014/main" id="{F6D8F728-4452-EF08-BD41-F984852E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06" y="1148315"/>
            <a:ext cx="5037246" cy="46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0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F208-70BB-E34A-DA2B-386F57C778C5}"/>
              </a:ext>
            </a:extLst>
          </p:cNvPr>
          <p:cNvSpPr txBox="1">
            <a:spLocks/>
          </p:cNvSpPr>
          <p:nvPr/>
        </p:nvSpPr>
        <p:spPr>
          <a:xfrm>
            <a:off x="2888323" y="2766218"/>
            <a:ext cx="2613916" cy="1325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Week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577A9-8271-3163-E517-79A1F07EB8A8}"/>
              </a:ext>
            </a:extLst>
          </p:cNvPr>
          <p:cNvSpPr txBox="1"/>
          <p:nvPr/>
        </p:nvSpPr>
        <p:spPr>
          <a:xfrm>
            <a:off x="5417906" y="3105833"/>
            <a:ext cx="536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Cleaned dataset ready for analysis.</a:t>
            </a:r>
            <a:endParaRPr lang="ar-EG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 notebook.</a:t>
            </a:r>
          </a:p>
        </p:txBody>
      </p:sp>
    </p:spTree>
    <p:extLst>
      <p:ext uri="{BB962C8B-B14F-4D97-AF65-F5344CB8AC3E}">
        <p14:creationId xmlns:p14="http://schemas.microsoft.com/office/powerpoint/2010/main" val="217280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88E8F-C99A-01A4-CC29-24AC9B75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8" t="19476" r="18090" b="9963"/>
          <a:stretch/>
        </p:blipFill>
        <p:spPr>
          <a:xfrm>
            <a:off x="590254" y="565079"/>
            <a:ext cx="4813953" cy="2967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3E3FD-C428-8385-DED2-E91F7C34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69" t="32659" r="27950" b="9663"/>
          <a:stretch/>
        </p:blipFill>
        <p:spPr>
          <a:xfrm>
            <a:off x="4315146" y="2208944"/>
            <a:ext cx="7286600" cy="408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C57FE5-2FAF-D9BE-3203-92B696F75763}"/>
              </a:ext>
            </a:extLst>
          </p:cNvPr>
          <p:cNvSpPr txBox="1"/>
          <p:nvPr/>
        </p:nvSpPr>
        <p:spPr>
          <a:xfrm>
            <a:off x="6787795" y="380413"/>
            <a:ext cx="481395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Car_Sales Schema &amp; ERD Diagram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4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F4FEA-9C59-0513-17DA-3A25F9EF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731" b="9513"/>
          <a:stretch/>
        </p:blipFill>
        <p:spPr>
          <a:xfrm>
            <a:off x="657546" y="478677"/>
            <a:ext cx="10592656" cy="590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6D250-ED08-07C5-09BA-987528494BF9}"/>
              </a:ext>
            </a:extLst>
          </p:cNvPr>
          <p:cNvSpPr txBox="1"/>
          <p:nvPr/>
        </p:nvSpPr>
        <p:spPr>
          <a:xfrm>
            <a:off x="9236467" y="294011"/>
            <a:ext cx="26301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Database Creation</a:t>
            </a:r>
          </a:p>
        </p:txBody>
      </p:sp>
    </p:spTree>
    <p:extLst>
      <p:ext uri="{BB962C8B-B14F-4D97-AF65-F5344CB8AC3E}">
        <p14:creationId xmlns:p14="http://schemas.microsoft.com/office/powerpoint/2010/main" val="132520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4BFA3-1411-B838-A66A-9BBFC167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595" b="12659"/>
          <a:stretch/>
        </p:blipFill>
        <p:spPr>
          <a:xfrm>
            <a:off x="544531" y="369870"/>
            <a:ext cx="7756988" cy="421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FE6A4-3945-4A3E-7C1C-297776FC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921" b="12359"/>
          <a:stretch/>
        </p:blipFill>
        <p:spPr>
          <a:xfrm>
            <a:off x="3801438" y="1862190"/>
            <a:ext cx="7846031" cy="4572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97F6C-7C16-0857-BAFE-15331B9963FC}"/>
              </a:ext>
            </a:extLst>
          </p:cNvPr>
          <p:cNvSpPr txBox="1"/>
          <p:nvPr/>
        </p:nvSpPr>
        <p:spPr>
          <a:xfrm>
            <a:off x="7469312" y="3059668"/>
            <a:ext cx="387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Top 12 Dealers who sold the most cars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42486-28DE-A90E-5D00-196C301335FF}"/>
              </a:ext>
            </a:extLst>
          </p:cNvPr>
          <p:cNvSpPr txBox="1"/>
          <p:nvPr/>
        </p:nvSpPr>
        <p:spPr>
          <a:xfrm>
            <a:off x="289350" y="266276"/>
            <a:ext cx="300005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Data Analysis by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0CF9F-C0AA-5AF8-40B0-E97697FD73BA}"/>
              </a:ext>
            </a:extLst>
          </p:cNvPr>
          <p:cNvSpPr txBox="1"/>
          <p:nvPr/>
        </p:nvSpPr>
        <p:spPr>
          <a:xfrm>
            <a:off x="5270643" y="1050465"/>
            <a:ext cx="2762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defRPr>
            </a:lvl1pPr>
          </a:lstStyle>
          <a:p>
            <a:r>
              <a:rPr lang="en-US" dirty="0"/>
              <a:t>Total Sales by Model</a:t>
            </a:r>
          </a:p>
        </p:txBody>
      </p:sp>
    </p:spTree>
    <p:extLst>
      <p:ext uri="{BB962C8B-B14F-4D97-AF65-F5344CB8AC3E}">
        <p14:creationId xmlns:p14="http://schemas.microsoft.com/office/powerpoint/2010/main" val="75870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555CB9-46CD-3476-7DEA-F1D04E7A6C05}"/>
              </a:ext>
            </a:extLst>
          </p:cNvPr>
          <p:cNvSpPr txBox="1"/>
          <p:nvPr/>
        </p:nvSpPr>
        <p:spPr>
          <a:xfrm>
            <a:off x="3941988" y="481508"/>
            <a:ext cx="380167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Data Visualization by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C3F43-2366-5FB1-4977-EE530C08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7" y="1746607"/>
            <a:ext cx="5524500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F04B5-3B2B-33AA-7560-E4D9862C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814" y="2037119"/>
            <a:ext cx="56102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2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F7AB-CD2D-99DF-68A8-757012E3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3591-F7BA-B5E7-2151-C3D7E37C30B7}"/>
              </a:ext>
            </a:extLst>
          </p:cNvPr>
          <p:cNvSpPr txBox="1">
            <a:spLocks/>
          </p:cNvSpPr>
          <p:nvPr/>
        </p:nvSpPr>
        <p:spPr>
          <a:xfrm>
            <a:off x="2888323" y="2766218"/>
            <a:ext cx="2613916" cy="1325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Week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3F602-04F0-9141-CBFE-738C881B7487}"/>
              </a:ext>
            </a:extLst>
          </p:cNvPr>
          <p:cNvSpPr txBox="1"/>
          <p:nvPr/>
        </p:nvSpPr>
        <p:spPr>
          <a:xfrm>
            <a:off x="5887092" y="3105833"/>
            <a:ext cx="4893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of analysis questions that can be answered via the dataset.</a:t>
            </a:r>
          </a:p>
        </p:txBody>
      </p:sp>
    </p:spTree>
    <p:extLst>
      <p:ext uri="{BB962C8B-B14F-4D97-AF65-F5344CB8AC3E}">
        <p14:creationId xmlns:p14="http://schemas.microsoft.com/office/powerpoint/2010/main" val="70437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CCDE4F-22CD-1992-FA2D-8F92986C35B5}"/>
              </a:ext>
            </a:extLst>
          </p:cNvPr>
          <p:cNvGraphicFramePr/>
          <p:nvPr/>
        </p:nvGraphicFramePr>
        <p:xfrm>
          <a:off x="524741" y="1094510"/>
          <a:ext cx="11142517" cy="5481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C0EA794-2272-7F92-8865-3B86F2421A92}"/>
              </a:ext>
            </a:extLst>
          </p:cNvPr>
          <p:cNvSpPr txBox="1"/>
          <p:nvPr/>
        </p:nvSpPr>
        <p:spPr>
          <a:xfrm>
            <a:off x="433244" y="460243"/>
            <a:ext cx="2713993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Proposed Questions</a:t>
            </a:r>
          </a:p>
        </p:txBody>
      </p:sp>
    </p:spTree>
    <p:extLst>
      <p:ext uri="{BB962C8B-B14F-4D97-AF65-F5344CB8AC3E}">
        <p14:creationId xmlns:p14="http://schemas.microsoft.com/office/powerpoint/2010/main" val="3807066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15160</TotalTime>
  <Words>294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Abadi</vt:lpstr>
      <vt:lpstr>Aptos</vt:lpstr>
      <vt:lpstr>Aptos Display</vt:lpstr>
      <vt:lpstr>Arial</vt:lpstr>
      <vt:lpstr>Arial Black</vt:lpstr>
      <vt:lpstr>Calibri</vt:lpstr>
      <vt:lpstr>Calibri Light</vt:lpstr>
      <vt:lpstr>Lato Bold</vt:lpstr>
      <vt:lpstr>Open Sans</vt:lpstr>
      <vt:lpstr>Poppins</vt:lpstr>
      <vt:lpstr>Roboto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Mansour</dc:creator>
  <cp:lastModifiedBy>Ahmed Mansour</cp:lastModifiedBy>
  <cp:revision>8</cp:revision>
  <dcterms:created xsi:type="dcterms:W3CDTF">2025-01-21T00:36:15Z</dcterms:created>
  <dcterms:modified xsi:type="dcterms:W3CDTF">2025-02-05T02:14:23Z</dcterms:modified>
</cp:coreProperties>
</file>